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3"/>
  </p:notesMasterIdLst>
  <p:handoutMasterIdLst>
    <p:handoutMasterId r:id="rId4"/>
  </p:handoutMasterIdLst>
  <p:sldIdLst>
    <p:sldId id="1295" r:id="rId2"/>
  </p:sldIdLst>
  <p:sldSz cx="9144000" cy="6858000" type="screen4x3"/>
  <p:notesSz cx="6669088" cy="9926638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30">
          <p15:clr>
            <a:srgbClr val="A4A3A4"/>
          </p15:clr>
        </p15:guide>
        <p15:guide id="2" orient="horz" pos="530">
          <p15:clr>
            <a:srgbClr val="A4A3A4"/>
          </p15:clr>
        </p15:guide>
        <p15:guide id="3" orient="horz" pos="786">
          <p15:clr>
            <a:srgbClr val="A4A3A4"/>
          </p15:clr>
        </p15:guide>
        <p15:guide id="4" orient="horz" pos="2578">
          <p15:clr>
            <a:srgbClr val="A4A3A4"/>
          </p15:clr>
        </p15:guide>
        <p15:guide id="5" pos="3815">
          <p15:clr>
            <a:srgbClr val="A4A3A4"/>
          </p15:clr>
        </p15:guide>
        <p15:guide id="6" pos="295">
          <p15:clr>
            <a:srgbClr val="A4A3A4"/>
          </p15:clr>
        </p15:guide>
        <p15:guide id="7" pos="5543">
          <p15:clr>
            <a:srgbClr val="A4A3A4"/>
          </p15:clr>
        </p15:guide>
        <p15:guide id="8" pos="27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85E"/>
    <a:srgbClr val="018F6B"/>
    <a:srgbClr val="FFFF66"/>
    <a:srgbClr val="003399"/>
    <a:srgbClr val="DDDDDD"/>
    <a:srgbClr val="EAEAEA"/>
    <a:srgbClr val="B2B2B2"/>
    <a:srgbClr val="00CCFF"/>
    <a:srgbClr val="99CCFF"/>
    <a:srgbClr val="F60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2" autoAdjust="0"/>
    <p:restoredTop sz="91857" autoAdjust="0"/>
  </p:normalViewPr>
  <p:slideViewPr>
    <p:cSldViewPr snapToGrid="0" snapToObjects="1" showGuides="1">
      <p:cViewPr varScale="1">
        <p:scale>
          <a:sx n="86" d="100"/>
          <a:sy n="86" d="100"/>
        </p:scale>
        <p:origin x="1354" y="58"/>
      </p:cViewPr>
      <p:guideLst>
        <p:guide orient="horz" pos="830"/>
        <p:guide orient="horz" pos="530"/>
        <p:guide orient="horz" pos="786"/>
        <p:guide orient="horz" pos="2578"/>
        <p:guide pos="3815"/>
        <p:guide pos="295"/>
        <p:guide pos="5543"/>
        <p:guide pos="27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26" tIns="47861" rIns="95726" bIns="47861" numCol="1" anchor="t" anchorCtr="0" compatLnSpc="1">
            <a:prstTxWarp prst="textNoShape">
              <a:avLst/>
            </a:prstTxWarp>
          </a:bodyPr>
          <a:lstStyle>
            <a:lvl1pPr defTabSz="957128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26" tIns="47861" rIns="95726" bIns="47861" numCol="1" anchor="t" anchorCtr="0" compatLnSpc="1">
            <a:prstTxWarp prst="textNoShape">
              <a:avLst/>
            </a:prstTxWarp>
          </a:bodyPr>
          <a:lstStyle>
            <a:lvl1pPr algn="r" defTabSz="957128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26" tIns="47861" rIns="95726" bIns="47861" numCol="1" anchor="b" anchorCtr="0" compatLnSpc="1">
            <a:prstTxWarp prst="textNoShape">
              <a:avLst/>
            </a:prstTxWarp>
          </a:bodyPr>
          <a:lstStyle>
            <a:lvl1pPr defTabSz="957128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26" tIns="47861" rIns="95726" bIns="47861" numCol="1" anchor="b" anchorCtr="0" compatLnSpc="1">
            <a:prstTxWarp prst="textNoShape">
              <a:avLst/>
            </a:prstTxWarp>
          </a:bodyPr>
          <a:lstStyle>
            <a:lvl1pPr algn="r" defTabSz="957128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988DD87-EC42-43E9-BBCB-42F9647BA75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43438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26" tIns="47861" rIns="95726" bIns="47861" numCol="1" anchor="t" anchorCtr="0" compatLnSpc="1">
            <a:prstTxWarp prst="textNoShape">
              <a:avLst/>
            </a:prstTxWarp>
          </a:bodyPr>
          <a:lstStyle>
            <a:lvl1pPr defTabSz="957128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26" tIns="47861" rIns="95726" bIns="47861" numCol="1" anchor="t" anchorCtr="0" compatLnSpc="1">
            <a:prstTxWarp prst="textNoShape">
              <a:avLst/>
            </a:prstTxWarp>
          </a:bodyPr>
          <a:lstStyle>
            <a:lvl1pPr algn="r" defTabSz="957128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26" tIns="47861" rIns="95726" bIns="478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26" tIns="47861" rIns="95726" bIns="47861" numCol="1" anchor="b" anchorCtr="0" compatLnSpc="1">
            <a:prstTxWarp prst="textNoShape">
              <a:avLst/>
            </a:prstTxWarp>
          </a:bodyPr>
          <a:lstStyle>
            <a:lvl1pPr defTabSz="957128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26" tIns="47861" rIns="95726" bIns="47861" numCol="1" anchor="b" anchorCtr="0" compatLnSpc="1">
            <a:prstTxWarp prst="textNoShape">
              <a:avLst/>
            </a:prstTxWarp>
          </a:bodyPr>
          <a:lstStyle>
            <a:lvl1pPr algn="r" defTabSz="957128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C92C71D-1658-4E77-92AA-A337B8C95A9C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193815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42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8338" y="4719638"/>
            <a:ext cx="5332412" cy="44624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10" tIns="48655" rIns="97310" bIns="48655"/>
          <a:lstStyle/>
          <a:p>
            <a:endParaRPr lang="en-US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850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22328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42100" y="530225"/>
            <a:ext cx="2063750" cy="51435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7678" y="530225"/>
            <a:ext cx="6042025" cy="51435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72369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7678" y="530231"/>
            <a:ext cx="8239125" cy="30797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47675" y="1371600"/>
            <a:ext cx="4052888" cy="43021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2963" y="1371600"/>
            <a:ext cx="4052887" cy="43021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44003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7678" y="530231"/>
            <a:ext cx="8239125" cy="30797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47676" y="1371600"/>
            <a:ext cx="8258175" cy="4302125"/>
          </a:xfrm>
        </p:spPr>
        <p:txBody>
          <a:bodyPr/>
          <a:lstStyle/>
          <a:p>
            <a:pPr lvl="0"/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89717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4562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881871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47675" y="1371600"/>
            <a:ext cx="4052888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2963" y="1371600"/>
            <a:ext cx="4052887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0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49640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feld 2"/>
          <p:cNvSpPr txBox="1"/>
          <p:nvPr userDrawn="1"/>
        </p:nvSpPr>
        <p:spPr>
          <a:xfrm>
            <a:off x="329609" y="6592193"/>
            <a:ext cx="86655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0" u="none" strike="noStrike" kern="1200" baseline="300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FH Kufstein Tirol </a:t>
            </a:r>
            <a:r>
              <a:rPr lang="en-US" sz="1100" b="0" i="0" u="none" strike="noStrike" kern="1200" baseline="300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University of Applied Sciences // Andreas Hofer-</a:t>
            </a:r>
            <a:r>
              <a:rPr lang="en-US" sz="1100" b="0" i="0" u="none" strike="noStrike" kern="1200" baseline="30000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Straße</a:t>
            </a:r>
            <a:r>
              <a:rPr lang="en-US" sz="1100" b="0" i="0" u="none" strike="noStrike" kern="1200" baseline="300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7 // 6330 Kufstein // info@fh-kufstein.ac.at // </a:t>
            </a:r>
            <a:r>
              <a:rPr lang="en-US" sz="1100" b="1" i="0" u="none" strike="noStrike" kern="1200" baseline="300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www.fh-kufstein.ac.at</a:t>
            </a:r>
            <a:endParaRPr lang="de-DE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35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723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3921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810265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7675" y="530225"/>
            <a:ext cx="8239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7675" y="1371600"/>
            <a:ext cx="8258175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Stufe 1</a:t>
            </a:r>
          </a:p>
          <a:p>
            <a:pPr lvl="1"/>
            <a:r>
              <a:rPr lang="en-GB" altLang="de-DE"/>
              <a:t>Stufe 2</a:t>
            </a:r>
          </a:p>
          <a:p>
            <a:pPr lvl="2"/>
            <a:r>
              <a:rPr lang="en-GB" altLang="de-DE"/>
              <a:t>Stufe 3</a:t>
            </a:r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88"/>
          <a:stretch/>
        </p:blipFill>
        <p:spPr>
          <a:xfrm>
            <a:off x="4880351" y="0"/>
            <a:ext cx="2658288" cy="115598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20" y="217488"/>
            <a:ext cx="1082543" cy="6958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xStyles>
    <p:titleStyle>
      <a:lvl1pPr algn="l" defTabSz="728663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</a:defRPr>
      </a:lvl1pPr>
      <a:lvl2pPr algn="l" defTabSz="728663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redit Suisse Type Roman" pitchFamily="34" charset="0"/>
          <a:cs typeface="Arial" charset="0"/>
        </a:defRPr>
      </a:lvl2pPr>
      <a:lvl3pPr algn="l" defTabSz="728663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redit Suisse Type Roman" pitchFamily="34" charset="0"/>
          <a:cs typeface="Arial" charset="0"/>
        </a:defRPr>
      </a:lvl3pPr>
      <a:lvl4pPr algn="l" defTabSz="728663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redit Suisse Type Roman" pitchFamily="34" charset="0"/>
          <a:cs typeface="Arial" charset="0"/>
        </a:defRPr>
      </a:lvl4pPr>
      <a:lvl5pPr algn="l" defTabSz="728663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redit Suisse Type Roman" pitchFamily="34" charset="0"/>
          <a:cs typeface="Arial" charset="0"/>
        </a:defRPr>
      </a:lvl5pPr>
      <a:lvl6pPr marL="457200" algn="l" defTabSz="728663" rtl="0" fontAlgn="base">
        <a:lnSpc>
          <a:spcPts val="270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redit Suisse Type Roman" pitchFamily="34" charset="0"/>
          <a:cs typeface="Arial" charset="0"/>
        </a:defRPr>
      </a:lvl6pPr>
      <a:lvl7pPr marL="914400" algn="l" defTabSz="728663" rtl="0" fontAlgn="base">
        <a:lnSpc>
          <a:spcPts val="270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redit Suisse Type Roman" pitchFamily="34" charset="0"/>
          <a:cs typeface="Arial" charset="0"/>
        </a:defRPr>
      </a:lvl7pPr>
      <a:lvl8pPr marL="1371600" algn="l" defTabSz="728663" rtl="0" fontAlgn="base">
        <a:lnSpc>
          <a:spcPts val="270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redit Suisse Type Roman" pitchFamily="34" charset="0"/>
          <a:cs typeface="Arial" charset="0"/>
        </a:defRPr>
      </a:lvl8pPr>
      <a:lvl9pPr marL="1828800" algn="l" defTabSz="728663" rtl="0" fontAlgn="base">
        <a:lnSpc>
          <a:spcPts val="270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redit Suisse Type Roman" pitchFamily="34" charset="0"/>
          <a:cs typeface="Arial" charset="0"/>
        </a:defRPr>
      </a:lvl9pPr>
    </p:titleStyle>
    <p:bodyStyle>
      <a:lvl1pPr marL="257175" indent="-257175" algn="l" defTabSz="728663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Wingdings" pitchFamily="2" charset="2"/>
        <a:buChar char="§"/>
        <a:tabLst>
          <a:tab pos="4286250" algn="l"/>
        </a:tabLst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504825" indent="-246063" algn="l" defTabSz="728663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Char char="–"/>
        <a:tabLst>
          <a:tab pos="4286250" algn="l"/>
        </a:tabLst>
        <a:defRPr sz="2800">
          <a:solidFill>
            <a:schemeClr val="tx1"/>
          </a:solidFill>
          <a:latin typeface="+mn-lt"/>
          <a:cs typeface="+mn-cs"/>
        </a:defRPr>
      </a:lvl2pPr>
      <a:lvl3pPr marL="752475" indent="-246063" algn="l" defTabSz="728663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tabLst>
          <a:tab pos="4286250" algn="l"/>
        </a:tabLst>
        <a:defRPr sz="2400">
          <a:solidFill>
            <a:schemeClr val="tx1"/>
          </a:solidFill>
          <a:latin typeface="+mn-lt"/>
          <a:cs typeface="+mn-cs"/>
        </a:defRPr>
      </a:lvl3pPr>
      <a:lvl4pPr marL="990600" indent="-236538" algn="l" defTabSz="728663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Font typeface="Wingdings" pitchFamily="2" charset="2"/>
        <a:buChar char="P"/>
        <a:tabLst>
          <a:tab pos="4286250" algn="l"/>
        </a:tabLst>
        <a:defRPr sz="1600">
          <a:solidFill>
            <a:schemeClr val="tx1"/>
          </a:solidFill>
          <a:latin typeface="+mn-lt"/>
          <a:cs typeface="+mn-cs"/>
        </a:defRPr>
      </a:lvl4pPr>
      <a:lvl5pPr marL="1181100" indent="647700" algn="l" defTabSz="728663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Font typeface="Wingdings" pitchFamily="2" charset="2"/>
        <a:buChar char="P"/>
        <a:tabLst>
          <a:tab pos="4286250" algn="l"/>
        </a:tabLst>
        <a:defRPr sz="1200">
          <a:solidFill>
            <a:schemeClr val="tx1"/>
          </a:solidFill>
          <a:latin typeface="+mn-lt"/>
          <a:cs typeface="+mn-cs"/>
        </a:defRPr>
      </a:lvl5pPr>
      <a:lvl6pPr marL="1638300" algn="l" defTabSz="728663" rtl="0" fontAlgn="base">
        <a:spcBef>
          <a:spcPct val="25000"/>
        </a:spcBef>
        <a:spcAft>
          <a:spcPct val="0"/>
        </a:spcAft>
        <a:buClr>
          <a:schemeClr val="tx2"/>
        </a:buClr>
        <a:buFont typeface="Wingdings" pitchFamily="2" charset="2"/>
        <a:buChar char="P"/>
        <a:tabLst>
          <a:tab pos="4286250" algn="l"/>
        </a:tabLst>
        <a:defRPr sz="1200">
          <a:solidFill>
            <a:schemeClr val="tx1"/>
          </a:solidFill>
          <a:latin typeface="+mn-lt"/>
          <a:cs typeface="+mn-cs"/>
        </a:defRPr>
      </a:lvl6pPr>
      <a:lvl7pPr marL="2095500" algn="l" defTabSz="728663" rtl="0" fontAlgn="base">
        <a:spcBef>
          <a:spcPct val="25000"/>
        </a:spcBef>
        <a:spcAft>
          <a:spcPct val="0"/>
        </a:spcAft>
        <a:buClr>
          <a:schemeClr val="tx2"/>
        </a:buClr>
        <a:buFont typeface="Wingdings" pitchFamily="2" charset="2"/>
        <a:buChar char="P"/>
        <a:tabLst>
          <a:tab pos="4286250" algn="l"/>
        </a:tabLst>
        <a:defRPr sz="1200">
          <a:solidFill>
            <a:schemeClr val="tx1"/>
          </a:solidFill>
          <a:latin typeface="+mn-lt"/>
          <a:cs typeface="+mn-cs"/>
        </a:defRPr>
      </a:lvl7pPr>
      <a:lvl8pPr marL="2552700" algn="l" defTabSz="728663" rtl="0" fontAlgn="base">
        <a:spcBef>
          <a:spcPct val="25000"/>
        </a:spcBef>
        <a:spcAft>
          <a:spcPct val="0"/>
        </a:spcAft>
        <a:buClr>
          <a:schemeClr val="tx2"/>
        </a:buClr>
        <a:buFont typeface="Wingdings" pitchFamily="2" charset="2"/>
        <a:buChar char="P"/>
        <a:tabLst>
          <a:tab pos="4286250" algn="l"/>
        </a:tabLst>
        <a:defRPr sz="1200">
          <a:solidFill>
            <a:schemeClr val="tx1"/>
          </a:solidFill>
          <a:latin typeface="+mn-lt"/>
          <a:cs typeface="+mn-cs"/>
        </a:defRPr>
      </a:lvl8pPr>
      <a:lvl9pPr marL="3009900" algn="l" defTabSz="728663" rtl="0" fontAlgn="base">
        <a:spcBef>
          <a:spcPct val="25000"/>
        </a:spcBef>
        <a:spcAft>
          <a:spcPct val="0"/>
        </a:spcAft>
        <a:buClr>
          <a:schemeClr val="tx2"/>
        </a:buClr>
        <a:buFont typeface="Wingdings" pitchFamily="2" charset="2"/>
        <a:buChar char="P"/>
        <a:tabLst>
          <a:tab pos="4286250" algn="l"/>
        </a:tabLst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83" y="493946"/>
            <a:ext cx="7085012" cy="317500"/>
          </a:xfrm>
          <a:noFill/>
        </p:spPr>
        <p:txBody>
          <a:bodyPr/>
          <a:lstStyle/>
          <a:p>
            <a:pPr eaLnBrk="1" hangingPunct="1"/>
            <a:r>
              <a:rPr lang="de-AT" altLang="de-DE" sz="2500" b="1" dirty="0">
                <a:solidFill>
                  <a:srgbClr val="00885E"/>
                </a:solidFill>
                <a:latin typeface="Tahoma" pitchFamily="34" charset="0"/>
                <a:cs typeface="Tahoma" pitchFamily="34" charset="0"/>
              </a:rPr>
              <a:t>Prozesskontrollplan: Werkzeug</a:t>
            </a: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977229"/>
              </p:ext>
            </p:extLst>
          </p:nvPr>
        </p:nvGraphicFramePr>
        <p:xfrm>
          <a:off x="332510" y="1068775"/>
          <a:ext cx="8656813" cy="4987641"/>
        </p:xfrm>
        <a:graphic>
          <a:graphicData uri="http://schemas.openxmlformats.org/drawingml/2006/table">
            <a:tbl>
              <a:tblPr/>
              <a:tblGrid>
                <a:gridCol w="340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55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04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02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81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3815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5434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49250"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000" b="0" i="0" u="sng" strike="noStrike" dirty="0" err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Prozessname</a:t>
                      </a:r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8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000" b="0" i="0" u="sng" strike="noStrike" dirty="0" err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Prozessverantwortlicher</a:t>
                      </a:r>
                      <a:r>
                        <a:rPr lang="en-US" sz="1000" b="0" i="0" u="sng" strike="noStrike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8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latin typeface="Credit Suisse Type Roman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CH" sz="1000" b="0" i="0" u="sng" strike="noStrike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Prozesskunde:</a:t>
                      </a:r>
                    </a:p>
                    <a:p>
                      <a:pPr algn="l" fontAlgn="t"/>
                      <a:endParaRPr lang="de-CH" sz="1200" b="0" i="0" u="none" strike="noStrike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85E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000" b="0" i="0" u="sng" strike="noStrike" dirty="0" err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Kundenanforderung</a:t>
                      </a:r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8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chemeClr val="bg1"/>
                        </a:solidFill>
                        <a:latin typeface="Credit Suisse Type Roman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chemeClr val="bg1"/>
                        </a:solidFill>
                        <a:latin typeface="Credit Suisse Type Roman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690">
                <a:tc>
                  <a:txBody>
                    <a:bodyPr/>
                    <a:lstStyle/>
                    <a:p>
                      <a:pPr algn="ctr" fontAlgn="ctr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000" b="0" i="0" u="none" strike="noStrike" dirty="0">
                          <a:solidFill>
                            <a:srgbClr val="00885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Rolle 1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CH" sz="1000" b="0" i="0" u="none" strike="noStrike" dirty="0">
                          <a:solidFill>
                            <a:srgbClr val="00885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Rolle 2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000" b="0" i="0" u="none" strike="noStrike" dirty="0">
                          <a:solidFill>
                            <a:srgbClr val="00885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Rolle 3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000" b="0" i="0" u="none" strike="noStrike" dirty="0">
                          <a:solidFill>
                            <a:srgbClr val="00885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Rolle n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000" b="0" i="0" u="sng" strike="noStrike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Prozess-messgrössen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8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sng" strike="noStrike" dirty="0" err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Prozess-ziele</a:t>
                      </a:r>
                      <a:endParaRPr lang="en-US" sz="1000" b="0" i="0" u="sng" strike="noStrike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8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000" b="0" i="0" u="sng" strike="noStrike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Prüf-häufigkeit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8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000" b="0" i="0" u="sng" strike="noStrike" dirty="0" err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Verant-wortlicher</a:t>
                      </a:r>
                      <a:endParaRPr lang="de-CH" sz="1000" b="0" i="0" u="sng" strike="noStrike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8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000" b="0" i="0" u="sng" strike="noStrike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Massnahmen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8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67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de-CH" sz="1000" b="0" i="0" u="none" strike="noStrike" dirty="0">
                          <a:solidFill>
                            <a:srgbClr val="00885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Phase 1</a:t>
                      </a:r>
                    </a:p>
                  </a:txBody>
                  <a:tcPr marL="36000" marR="36000" marT="36000" marB="36000" vert="vert270" anchor="ctr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8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800" b="0" i="0" u="none" strike="noStrike" dirty="0">
                        <a:latin typeface="Credit Suisse Type Roman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endParaRPr lang="it-IT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39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de-CH" sz="1000" b="0" i="0" u="none" strike="noStrike" dirty="0">
                          <a:solidFill>
                            <a:srgbClr val="00885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Phase 2</a:t>
                      </a:r>
                    </a:p>
                  </a:txBody>
                  <a:tcPr marL="36000" marR="36000" marT="36000" marB="36000" vert="vert270" anchor="ctr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673">
                <a:tc vMerge="1">
                  <a:txBody>
                    <a:bodyPr/>
                    <a:lstStyle/>
                    <a:p>
                      <a:pPr algn="ctr" fontAlgn="ctr"/>
                      <a:endParaRPr lang="de-CH" sz="600" b="0" i="0" u="none" strike="noStrike" dirty="0">
                        <a:latin typeface="Credit Suisse Type Roman"/>
                      </a:endParaRPr>
                    </a:p>
                  </a:txBody>
                  <a:tcPr marL="36000" marR="36000" marT="36000" marB="36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952">
                <a:tc vMerge="1">
                  <a:txBody>
                    <a:bodyPr/>
                    <a:lstStyle/>
                    <a:p>
                      <a:pPr algn="ctr" fontAlgn="ctr"/>
                      <a:endParaRPr lang="de-CH" sz="600" b="0" i="0" u="none" strike="noStrike" dirty="0">
                        <a:latin typeface="Credit Suisse Type Roman"/>
                      </a:endParaRPr>
                    </a:p>
                  </a:txBody>
                  <a:tcPr marL="36000" marR="36000" marT="36000" marB="36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Credit Suisse Type Roman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endParaRPr lang="it-IT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2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de-CH" sz="1000" b="0" i="0" u="none" strike="noStrike" dirty="0">
                          <a:solidFill>
                            <a:srgbClr val="00885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Phase 3</a:t>
                      </a:r>
                    </a:p>
                  </a:txBody>
                  <a:tcPr marL="36000" marR="36000" marT="36000" marB="36000" vert="vert270" anchor="ctr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2626">
                <a:tc vMerge="1">
                  <a:txBody>
                    <a:bodyPr/>
                    <a:lstStyle/>
                    <a:p>
                      <a:pPr algn="ctr" fontAlgn="ctr"/>
                      <a:endParaRPr lang="de-CH" sz="600" b="0" i="0" u="none" strike="noStrike" dirty="0">
                        <a:latin typeface="Credit Suisse Type Roman"/>
                      </a:endParaRPr>
                    </a:p>
                  </a:txBody>
                  <a:tcPr marL="36000" marR="36000" marT="36000" marB="36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800" b="0" i="0" u="none" strike="noStrike" dirty="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Credit Suisse Type Roman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8673">
                <a:tc vMerge="1">
                  <a:txBody>
                    <a:bodyPr/>
                    <a:lstStyle/>
                    <a:p>
                      <a:pPr algn="ctr" fontAlgn="ctr"/>
                      <a:endParaRPr lang="de-CH" sz="600" b="0" i="0" u="none" strike="noStrike" dirty="0">
                        <a:latin typeface="Credit Suisse Type Roman"/>
                      </a:endParaRPr>
                    </a:p>
                  </a:txBody>
                  <a:tcPr marL="36000" marR="36000" marT="36000" marB="36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867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de-CH" sz="1000" b="0" i="0" u="none" strike="noStrike" dirty="0">
                          <a:solidFill>
                            <a:srgbClr val="00885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Phase n</a:t>
                      </a:r>
                    </a:p>
                  </a:txBody>
                  <a:tcPr marL="36000" marR="36000" marT="36000" marB="36000" vert="vert270" anchor="ctr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8673">
                <a:tc vMerge="1">
                  <a:txBody>
                    <a:bodyPr/>
                    <a:lstStyle/>
                    <a:p>
                      <a:pPr algn="ctr" fontAlgn="ctr"/>
                      <a:endParaRPr lang="de-CH" sz="600" b="0" i="0" u="none" strike="noStrike" dirty="0">
                        <a:latin typeface="Credit Suisse Type Roman"/>
                      </a:endParaRPr>
                    </a:p>
                  </a:txBody>
                  <a:tcPr marL="36000" marR="36000" marT="36000" marB="36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908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600" b="0" i="0" u="none" strike="noStrik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b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800" b="0" i="0" u="none" strike="noStrik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pSp>
        <p:nvGrpSpPr>
          <p:cNvPr id="2052" name="Gruppieren 48184"/>
          <p:cNvGrpSpPr>
            <a:grpSpLocks/>
          </p:cNvGrpSpPr>
          <p:nvPr/>
        </p:nvGrpSpPr>
        <p:grpSpPr bwMode="auto">
          <a:xfrm>
            <a:off x="742950" y="1985963"/>
            <a:ext cx="3111500" cy="2965450"/>
            <a:chOff x="749852" y="1986428"/>
            <a:chExt cx="3110660" cy="3168505"/>
          </a:xfrm>
        </p:grpSpPr>
        <p:sp>
          <p:nvSpPr>
            <p:cNvPr id="2055" name="Rectangle 3"/>
            <p:cNvSpPr>
              <a:spLocks noChangeArrowheads="1"/>
            </p:cNvSpPr>
            <p:nvPr/>
          </p:nvSpPr>
          <p:spPr bwMode="auto">
            <a:xfrm>
              <a:off x="806046" y="2481859"/>
              <a:ext cx="662747" cy="405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lnSpc>
                  <a:spcPct val="110000"/>
                </a:lnSpc>
                <a:buClr>
                  <a:schemeClr val="tx1"/>
                </a:buClr>
                <a:buSzPct val="120000"/>
                <a:buFont typeface="Wingdings" pitchFamily="2" charset="2"/>
                <a:buChar char="§"/>
                <a:defRPr sz="2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1pPr>
              <a:lvl2pPr marL="742950" indent="-285750" eaLnBrk="0" hangingPunct="0">
                <a:lnSpc>
                  <a:spcPct val="110000"/>
                </a:lnSpc>
                <a:buClr>
                  <a:schemeClr val="tx1"/>
                </a:buClr>
                <a:buSzPct val="120000"/>
                <a:buChar char="–"/>
                <a:defRPr sz="28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2pPr>
              <a:lvl3pPr marL="1143000" indent="-228600" eaLnBrk="0" hangingPunct="0">
                <a:lnSpc>
                  <a:spcPct val="110000"/>
                </a:lnSpc>
                <a:buClr>
                  <a:schemeClr val="tx1"/>
                </a:buClr>
                <a:buSzPct val="80000"/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3pPr>
              <a:lvl4pPr marL="1600200" indent="-228600" eaLnBrk="0" hangingPunct="0">
                <a:spcBef>
                  <a:spcPct val="25000"/>
                </a:spcBef>
                <a:buClr>
                  <a:schemeClr val="tx2"/>
                </a:buClr>
                <a:buFont typeface="Wingdings" pitchFamily="2" charset="2"/>
                <a:buChar char="P"/>
                <a:defRPr sz="16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buClrTx/>
                <a:buSzTx/>
                <a:buFontTx/>
                <a:buNone/>
              </a:pPr>
              <a:endParaRPr lang="de-CH" altLang="de-DE" sz="80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056" name="Rectangle 6"/>
            <p:cNvSpPr>
              <a:spLocks noChangeArrowheads="1"/>
            </p:cNvSpPr>
            <p:nvPr/>
          </p:nvSpPr>
          <p:spPr bwMode="auto">
            <a:xfrm>
              <a:off x="1568641" y="3073795"/>
              <a:ext cx="647854" cy="405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lnSpc>
                  <a:spcPct val="110000"/>
                </a:lnSpc>
                <a:buClr>
                  <a:schemeClr val="tx1"/>
                </a:buClr>
                <a:buSzPct val="120000"/>
                <a:buFont typeface="Wingdings" pitchFamily="2" charset="2"/>
                <a:buChar char="§"/>
                <a:defRPr sz="2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1pPr>
              <a:lvl2pPr marL="742950" indent="-285750" eaLnBrk="0" hangingPunct="0">
                <a:lnSpc>
                  <a:spcPct val="110000"/>
                </a:lnSpc>
                <a:buClr>
                  <a:schemeClr val="tx1"/>
                </a:buClr>
                <a:buSzPct val="120000"/>
                <a:buChar char="–"/>
                <a:defRPr sz="28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2pPr>
              <a:lvl3pPr marL="1143000" indent="-228600" eaLnBrk="0" hangingPunct="0">
                <a:lnSpc>
                  <a:spcPct val="110000"/>
                </a:lnSpc>
                <a:buClr>
                  <a:schemeClr val="tx1"/>
                </a:buClr>
                <a:buSzPct val="80000"/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3pPr>
              <a:lvl4pPr marL="1600200" indent="-228600" eaLnBrk="0" hangingPunct="0">
                <a:spcBef>
                  <a:spcPct val="25000"/>
                </a:spcBef>
                <a:buClr>
                  <a:schemeClr val="tx2"/>
                </a:buClr>
                <a:buFont typeface="Wingdings" pitchFamily="2" charset="2"/>
                <a:buChar char="P"/>
                <a:defRPr sz="16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buClrTx/>
                <a:buSzTx/>
                <a:buFontTx/>
                <a:buNone/>
              </a:pPr>
              <a:endParaRPr lang="de-CH" altLang="de-DE" sz="80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813492" y="4185332"/>
              <a:ext cx="647854" cy="405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lnSpc>
                  <a:spcPct val="110000"/>
                </a:lnSpc>
                <a:buClr>
                  <a:schemeClr val="tx1"/>
                </a:buClr>
                <a:buSzPct val="120000"/>
                <a:buFont typeface="Wingdings" pitchFamily="2" charset="2"/>
                <a:buChar char="§"/>
                <a:defRPr sz="2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1pPr>
              <a:lvl2pPr marL="742950" indent="-285750" eaLnBrk="0" hangingPunct="0">
                <a:lnSpc>
                  <a:spcPct val="110000"/>
                </a:lnSpc>
                <a:buClr>
                  <a:schemeClr val="tx1"/>
                </a:buClr>
                <a:buSzPct val="120000"/>
                <a:buChar char="–"/>
                <a:defRPr sz="28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2pPr>
              <a:lvl3pPr marL="1143000" indent="-228600" eaLnBrk="0" hangingPunct="0">
                <a:lnSpc>
                  <a:spcPct val="110000"/>
                </a:lnSpc>
                <a:buClr>
                  <a:schemeClr val="tx1"/>
                </a:buClr>
                <a:buSzPct val="80000"/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3pPr>
              <a:lvl4pPr marL="1600200" indent="-228600" eaLnBrk="0" hangingPunct="0">
                <a:spcBef>
                  <a:spcPct val="25000"/>
                </a:spcBef>
                <a:buClr>
                  <a:schemeClr val="tx2"/>
                </a:buClr>
                <a:buFont typeface="Wingdings" pitchFamily="2" charset="2"/>
                <a:buChar char="P"/>
                <a:defRPr sz="16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buClrTx/>
                <a:buSzTx/>
                <a:buFontTx/>
                <a:buNone/>
              </a:pPr>
              <a:endParaRPr lang="de-CH" altLang="de-DE" sz="80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2058" name="AutoShape 16"/>
            <p:cNvCxnSpPr>
              <a:cxnSpLocks noChangeShapeType="1"/>
              <a:stCxn id="2055" idx="3"/>
              <a:endCxn id="2056" idx="0"/>
            </p:cNvCxnSpPr>
            <p:nvPr/>
          </p:nvCxnSpPr>
          <p:spPr bwMode="auto">
            <a:xfrm>
              <a:off x="1468793" y="2684591"/>
              <a:ext cx="423776" cy="389204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9" name="Ellipse 2"/>
            <p:cNvSpPr>
              <a:spLocks noChangeArrowheads="1"/>
            </p:cNvSpPr>
            <p:nvPr/>
          </p:nvSpPr>
          <p:spPr bwMode="auto">
            <a:xfrm>
              <a:off x="749852" y="1986428"/>
              <a:ext cx="775135" cy="40546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lnSpc>
                  <a:spcPct val="110000"/>
                </a:lnSpc>
                <a:buClr>
                  <a:schemeClr val="tx1"/>
                </a:buClr>
                <a:buSzPct val="120000"/>
                <a:buFont typeface="Wingdings" pitchFamily="2" charset="2"/>
                <a:buChar char="§"/>
                <a:defRPr sz="2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1pPr>
              <a:lvl2pPr marL="742950" indent="-285750" eaLnBrk="0" hangingPunct="0">
                <a:lnSpc>
                  <a:spcPct val="110000"/>
                </a:lnSpc>
                <a:buClr>
                  <a:schemeClr val="tx1"/>
                </a:buClr>
                <a:buSzPct val="120000"/>
                <a:buChar char="–"/>
                <a:defRPr sz="28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2pPr>
              <a:lvl3pPr marL="1143000" indent="-228600" eaLnBrk="0" hangingPunct="0">
                <a:lnSpc>
                  <a:spcPct val="110000"/>
                </a:lnSpc>
                <a:buClr>
                  <a:schemeClr val="tx1"/>
                </a:buClr>
                <a:buSzPct val="80000"/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3pPr>
              <a:lvl4pPr marL="1600200" indent="-228600" eaLnBrk="0" hangingPunct="0">
                <a:spcBef>
                  <a:spcPct val="25000"/>
                </a:spcBef>
                <a:buClr>
                  <a:schemeClr val="tx2"/>
                </a:buClr>
                <a:buFont typeface="Wingdings" pitchFamily="2" charset="2"/>
                <a:buChar char="P"/>
                <a:defRPr sz="16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buClrTx/>
                <a:buSzTx/>
                <a:buFontTx/>
                <a:buNone/>
              </a:pPr>
              <a:endParaRPr lang="de-DE" altLang="de-DE" sz="80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2060" name="AutoShape 14"/>
            <p:cNvCxnSpPr>
              <a:cxnSpLocks noChangeShapeType="1"/>
              <a:stCxn id="2059" idx="4"/>
              <a:endCxn id="2055" idx="0"/>
            </p:cNvCxnSpPr>
            <p:nvPr/>
          </p:nvCxnSpPr>
          <p:spPr bwMode="auto">
            <a:xfrm>
              <a:off x="1137420" y="2391891"/>
              <a:ext cx="0" cy="899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61" name="Flussdiagramm: Verzweigung 14"/>
            <p:cNvSpPr>
              <a:spLocks noChangeArrowheads="1"/>
            </p:cNvSpPr>
            <p:nvPr/>
          </p:nvSpPr>
          <p:spPr bwMode="auto">
            <a:xfrm>
              <a:off x="2335962" y="3511795"/>
              <a:ext cx="669021" cy="533988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lnSpc>
                  <a:spcPct val="110000"/>
                </a:lnSpc>
                <a:buClr>
                  <a:schemeClr val="tx1"/>
                </a:buClr>
                <a:buSzPct val="120000"/>
                <a:buFont typeface="Wingdings" pitchFamily="2" charset="2"/>
                <a:buChar char="§"/>
                <a:defRPr sz="2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1pPr>
              <a:lvl2pPr marL="742950" indent="-285750" eaLnBrk="0" hangingPunct="0">
                <a:lnSpc>
                  <a:spcPct val="110000"/>
                </a:lnSpc>
                <a:buClr>
                  <a:schemeClr val="tx1"/>
                </a:buClr>
                <a:buSzPct val="120000"/>
                <a:buChar char="–"/>
                <a:defRPr sz="28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2pPr>
              <a:lvl3pPr marL="1143000" indent="-228600" eaLnBrk="0" hangingPunct="0">
                <a:lnSpc>
                  <a:spcPct val="110000"/>
                </a:lnSpc>
                <a:buClr>
                  <a:schemeClr val="tx1"/>
                </a:buClr>
                <a:buSzPct val="80000"/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3pPr>
              <a:lvl4pPr marL="1600200" indent="-228600" eaLnBrk="0" hangingPunct="0">
                <a:spcBef>
                  <a:spcPct val="25000"/>
                </a:spcBef>
                <a:buClr>
                  <a:schemeClr val="tx2"/>
                </a:buClr>
                <a:buFont typeface="Wingdings" pitchFamily="2" charset="2"/>
                <a:buChar char="P"/>
                <a:defRPr sz="16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buClrTx/>
                <a:buSzTx/>
                <a:buFontTx/>
                <a:buNone/>
              </a:pPr>
              <a:endParaRPr lang="de-DE" altLang="de-DE" sz="80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2062" name="AutoShape 16"/>
            <p:cNvCxnSpPr>
              <a:cxnSpLocks noChangeShapeType="1"/>
              <a:stCxn id="2056" idx="3"/>
              <a:endCxn id="2061" idx="0"/>
            </p:cNvCxnSpPr>
            <p:nvPr/>
          </p:nvCxnSpPr>
          <p:spPr bwMode="auto">
            <a:xfrm>
              <a:off x="2216495" y="3276527"/>
              <a:ext cx="453977" cy="235268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63" name="AutoShape 16"/>
            <p:cNvCxnSpPr>
              <a:cxnSpLocks noChangeShapeType="1"/>
              <a:stCxn id="2061" idx="1"/>
              <a:endCxn id="2057" idx="0"/>
            </p:cNvCxnSpPr>
            <p:nvPr/>
          </p:nvCxnSpPr>
          <p:spPr bwMode="auto">
            <a:xfrm rot="10800000" flipV="1">
              <a:off x="1137420" y="3778788"/>
              <a:ext cx="1198543" cy="406542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64" name="Ellipse 47"/>
            <p:cNvSpPr>
              <a:spLocks noChangeArrowheads="1"/>
            </p:cNvSpPr>
            <p:nvPr/>
          </p:nvSpPr>
          <p:spPr bwMode="auto">
            <a:xfrm>
              <a:off x="2282905" y="4749470"/>
              <a:ext cx="775135" cy="40546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lnSpc>
                  <a:spcPct val="110000"/>
                </a:lnSpc>
                <a:buClr>
                  <a:schemeClr val="tx1"/>
                </a:buClr>
                <a:buSzPct val="120000"/>
                <a:buFont typeface="Wingdings" pitchFamily="2" charset="2"/>
                <a:buChar char="§"/>
                <a:defRPr sz="2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1pPr>
              <a:lvl2pPr marL="742950" indent="-285750" eaLnBrk="0" hangingPunct="0">
                <a:lnSpc>
                  <a:spcPct val="110000"/>
                </a:lnSpc>
                <a:buClr>
                  <a:schemeClr val="tx1"/>
                </a:buClr>
                <a:buSzPct val="120000"/>
                <a:buChar char="–"/>
                <a:defRPr sz="28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2pPr>
              <a:lvl3pPr marL="1143000" indent="-228600" eaLnBrk="0" hangingPunct="0">
                <a:lnSpc>
                  <a:spcPct val="110000"/>
                </a:lnSpc>
                <a:buClr>
                  <a:schemeClr val="tx1"/>
                </a:buClr>
                <a:buSzPct val="80000"/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3pPr>
              <a:lvl4pPr marL="1600200" indent="-228600" eaLnBrk="0" hangingPunct="0">
                <a:spcBef>
                  <a:spcPct val="25000"/>
                </a:spcBef>
                <a:buClr>
                  <a:schemeClr val="tx2"/>
                </a:buClr>
                <a:buFont typeface="Wingdings" pitchFamily="2" charset="2"/>
                <a:buChar char="P"/>
                <a:defRPr sz="16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buClrTx/>
                <a:buSzTx/>
                <a:buFontTx/>
                <a:buNone/>
              </a:pPr>
              <a:endParaRPr lang="de-DE" altLang="de-DE" sz="80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2065" name="AutoShape 16"/>
            <p:cNvCxnSpPr>
              <a:cxnSpLocks noChangeShapeType="1"/>
              <a:stCxn id="2053" idx="3"/>
              <a:endCxn id="2064" idx="2"/>
            </p:cNvCxnSpPr>
            <p:nvPr/>
          </p:nvCxnSpPr>
          <p:spPr bwMode="auto">
            <a:xfrm flipV="1">
              <a:off x="1468793" y="4952202"/>
              <a:ext cx="814112" cy="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66" name="Ellipse 118"/>
            <p:cNvSpPr>
              <a:spLocks noChangeArrowheads="1"/>
            </p:cNvSpPr>
            <p:nvPr/>
          </p:nvSpPr>
          <p:spPr bwMode="auto">
            <a:xfrm>
              <a:off x="3085377" y="3576056"/>
              <a:ext cx="775135" cy="40546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lnSpc>
                  <a:spcPct val="110000"/>
                </a:lnSpc>
                <a:buClr>
                  <a:schemeClr val="tx1"/>
                </a:buClr>
                <a:buSzPct val="120000"/>
                <a:buFont typeface="Wingdings" pitchFamily="2" charset="2"/>
                <a:buChar char="§"/>
                <a:defRPr sz="2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1pPr>
              <a:lvl2pPr marL="742950" indent="-285750" eaLnBrk="0" hangingPunct="0">
                <a:lnSpc>
                  <a:spcPct val="110000"/>
                </a:lnSpc>
                <a:buClr>
                  <a:schemeClr val="tx1"/>
                </a:buClr>
                <a:buSzPct val="120000"/>
                <a:buChar char="–"/>
                <a:defRPr sz="28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2pPr>
              <a:lvl3pPr marL="1143000" indent="-228600" eaLnBrk="0" hangingPunct="0">
                <a:lnSpc>
                  <a:spcPct val="110000"/>
                </a:lnSpc>
                <a:buClr>
                  <a:schemeClr val="tx1"/>
                </a:buClr>
                <a:buSzPct val="80000"/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3pPr>
              <a:lvl4pPr marL="1600200" indent="-228600" eaLnBrk="0" hangingPunct="0">
                <a:spcBef>
                  <a:spcPct val="25000"/>
                </a:spcBef>
                <a:buClr>
                  <a:schemeClr val="tx2"/>
                </a:buClr>
                <a:buFont typeface="Wingdings" pitchFamily="2" charset="2"/>
                <a:buChar char="P"/>
                <a:defRPr sz="16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P"/>
                <a:defRPr sz="1200">
                  <a:solidFill>
                    <a:schemeClr val="tx1"/>
                  </a:solidFill>
                  <a:latin typeface="Credit Suisse Type Roman" pitchFamily="34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buClrTx/>
                <a:buSzTx/>
                <a:buFontTx/>
                <a:buNone/>
              </a:pPr>
              <a:endParaRPr lang="de-DE" altLang="de-DE" sz="80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2067" name="AutoShape 16"/>
            <p:cNvCxnSpPr>
              <a:cxnSpLocks noChangeShapeType="1"/>
              <a:stCxn id="2061" idx="3"/>
              <a:endCxn id="2066" idx="2"/>
            </p:cNvCxnSpPr>
            <p:nvPr/>
          </p:nvCxnSpPr>
          <p:spPr bwMode="auto">
            <a:xfrm flipV="1">
              <a:off x="3004983" y="3778788"/>
              <a:ext cx="80395" cy="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814388" y="4572000"/>
            <a:ext cx="647700" cy="379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lnSpc>
                <a:spcPct val="110000"/>
              </a:lnSpc>
              <a:buClr>
                <a:schemeClr val="tx1"/>
              </a:buClr>
              <a:buSzPct val="12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Credit Suisse Type Roman" pitchFamily="34" charset="0"/>
                <a:cs typeface="Arial" charset="0"/>
              </a:defRPr>
            </a:lvl1pPr>
            <a:lvl2pPr marL="742950" indent="-285750" eaLnBrk="0" hangingPunct="0">
              <a:lnSpc>
                <a:spcPct val="110000"/>
              </a:lnSpc>
              <a:buClr>
                <a:schemeClr val="tx1"/>
              </a:buClr>
              <a:buSzPct val="120000"/>
              <a:buChar char="–"/>
              <a:defRPr sz="2800">
                <a:solidFill>
                  <a:schemeClr val="tx1"/>
                </a:solidFill>
                <a:latin typeface="Credit Suisse Type Roman" pitchFamily="34" charset="0"/>
                <a:cs typeface="Arial" charset="0"/>
              </a:defRPr>
            </a:lvl2pPr>
            <a:lvl3pPr marL="1143000" indent="-228600" eaLnBrk="0" hangingPunct="0">
              <a:lnSpc>
                <a:spcPct val="110000"/>
              </a:lnSpc>
              <a:buClr>
                <a:schemeClr val="tx1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Credit Suisse Type Roman" pitchFamily="34" charset="0"/>
                <a:cs typeface="Arial" charset="0"/>
              </a:defRPr>
            </a:lvl3pPr>
            <a:lvl4pPr marL="1600200" indent="-228600" eaLnBrk="0" hangingPunct="0">
              <a:spcBef>
                <a:spcPct val="25000"/>
              </a:spcBef>
              <a:buClr>
                <a:schemeClr val="tx2"/>
              </a:buClr>
              <a:buFont typeface="Wingdings" pitchFamily="2" charset="2"/>
              <a:buChar char="P"/>
              <a:defRPr sz="1600">
                <a:solidFill>
                  <a:schemeClr val="tx1"/>
                </a:solidFill>
                <a:latin typeface="Credit Suisse Type Roman" pitchFamily="34" charset="0"/>
                <a:cs typeface="Arial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tx2"/>
              </a:buClr>
              <a:buFont typeface="Wingdings" pitchFamily="2" charset="2"/>
              <a:buChar char="P"/>
              <a:defRPr sz="1200">
                <a:solidFill>
                  <a:schemeClr val="tx1"/>
                </a:solidFill>
                <a:latin typeface="Credit Suisse Type Roman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P"/>
              <a:defRPr sz="1200">
                <a:solidFill>
                  <a:schemeClr val="tx1"/>
                </a:solidFill>
                <a:latin typeface="Credit Suisse Type Roman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P"/>
              <a:defRPr sz="1200">
                <a:solidFill>
                  <a:schemeClr val="tx1"/>
                </a:solidFill>
                <a:latin typeface="Credit Suisse Type Roman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P"/>
              <a:defRPr sz="1200">
                <a:solidFill>
                  <a:schemeClr val="tx1"/>
                </a:solidFill>
                <a:latin typeface="Credit Suisse Type Roman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P"/>
              <a:defRPr sz="1200">
                <a:solidFill>
                  <a:schemeClr val="tx1"/>
                </a:solidFill>
                <a:latin typeface="Credit Suisse Type Roman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SzTx/>
              <a:buFontTx/>
              <a:buNone/>
            </a:pPr>
            <a:endParaRPr lang="de-CH" altLang="de-DE" sz="80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054" name="AutoShape 16"/>
          <p:cNvCxnSpPr>
            <a:cxnSpLocks noChangeShapeType="1"/>
          </p:cNvCxnSpPr>
          <p:nvPr/>
        </p:nvCxnSpPr>
        <p:spPr bwMode="auto">
          <a:xfrm rot="5400000">
            <a:off x="1062037" y="4497388"/>
            <a:ext cx="149225" cy="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CS_LE_tbd_white_wmf">
  <a:themeElements>
    <a:clrScheme name="">
      <a:dk1>
        <a:srgbClr val="003868"/>
      </a:dk1>
      <a:lt1>
        <a:srgbClr val="FFFFFF"/>
      </a:lt1>
      <a:dk2>
        <a:srgbClr val="E3DFDB"/>
      </a:dk2>
      <a:lt2>
        <a:srgbClr val="92499E"/>
      </a:lt2>
      <a:accent1>
        <a:srgbClr val="255B89"/>
      </a:accent1>
      <a:accent2>
        <a:srgbClr val="91867E"/>
      </a:accent2>
      <a:accent3>
        <a:srgbClr val="FFFFFF"/>
      </a:accent3>
      <a:accent4>
        <a:srgbClr val="002E58"/>
      </a:accent4>
      <a:accent5>
        <a:srgbClr val="ACB5C4"/>
      </a:accent5>
      <a:accent6>
        <a:srgbClr val="837972"/>
      </a:accent6>
      <a:hlink>
        <a:srgbClr val="9D0E2D"/>
      </a:hlink>
      <a:folHlink>
        <a:srgbClr val="6CCBED"/>
      </a:folHlink>
    </a:clrScheme>
    <a:fontScheme name="CS_LE_tbd_white_wmf">
      <a:majorFont>
        <a:latin typeface="Credit Suisse Type Roman"/>
        <a:ea typeface=""/>
        <a:cs typeface="Arial"/>
      </a:majorFont>
      <a:minorFont>
        <a:latin typeface="Credit Suisse Type Roman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S_LE_tbd_white_wmf 1">
        <a:dk1>
          <a:srgbClr val="003868"/>
        </a:dk1>
        <a:lt1>
          <a:srgbClr val="FFFFFF"/>
        </a:lt1>
        <a:dk2>
          <a:srgbClr val="92499E"/>
        </a:dk2>
        <a:lt2>
          <a:srgbClr val="91867E"/>
        </a:lt2>
        <a:accent1>
          <a:srgbClr val="FFC726"/>
        </a:accent1>
        <a:accent2>
          <a:srgbClr val="F49C3E"/>
        </a:accent2>
        <a:accent3>
          <a:srgbClr val="FFFFFF"/>
        </a:accent3>
        <a:accent4>
          <a:srgbClr val="002E58"/>
        </a:accent4>
        <a:accent5>
          <a:srgbClr val="FFE0AC"/>
        </a:accent5>
        <a:accent6>
          <a:srgbClr val="DD8D37"/>
        </a:accent6>
        <a:hlink>
          <a:srgbClr val="6CCBED"/>
        </a:hlink>
        <a:folHlink>
          <a:srgbClr val="9D0E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_LE_tbd_white_wmf 2">
        <a:dk1>
          <a:srgbClr val="003868"/>
        </a:dk1>
        <a:lt1>
          <a:srgbClr val="FFFFFF"/>
        </a:lt1>
        <a:dk2>
          <a:srgbClr val="F49C3E"/>
        </a:dk2>
        <a:lt2>
          <a:srgbClr val="92499E"/>
        </a:lt2>
        <a:accent1>
          <a:srgbClr val="7898B3"/>
        </a:accent1>
        <a:accent2>
          <a:srgbClr val="91867E"/>
        </a:accent2>
        <a:accent3>
          <a:srgbClr val="FFFFFF"/>
        </a:accent3>
        <a:accent4>
          <a:srgbClr val="002E58"/>
        </a:accent4>
        <a:accent5>
          <a:srgbClr val="BECAD6"/>
        </a:accent5>
        <a:accent6>
          <a:srgbClr val="837972"/>
        </a:accent6>
        <a:hlink>
          <a:srgbClr val="9D0E2D"/>
        </a:hlink>
        <a:folHlink>
          <a:srgbClr val="6CCBE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</Words>
  <Application>Microsoft Office PowerPoint</Application>
  <PresentationFormat>Bildschirmpräsentation (4:3)</PresentationFormat>
  <Paragraphs>59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Credit Suisse Type Roman</vt:lpstr>
      <vt:lpstr>Tahoma</vt:lpstr>
      <vt:lpstr>Wingdings</vt:lpstr>
      <vt:lpstr>CS_LE_tbd_white_wmf</vt:lpstr>
      <vt:lpstr>Prozesskontrollplan: Werkzeug</vt:lpstr>
    </vt:vector>
  </TitlesOfParts>
  <Company>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Folie-ProzesskontrollplanBsp_gruen</dc:title>
  <dc:creator>user</dc:creator>
  <dc:description>Präsemtationsvorlage Powerpoint 2003</dc:description>
  <cp:lastModifiedBy>Acker Jule</cp:lastModifiedBy>
  <cp:revision>322</cp:revision>
  <cp:lastPrinted>2016-05-02T09:01:56Z</cp:lastPrinted>
  <dcterms:created xsi:type="dcterms:W3CDTF">2009-06-04T08:23:15Z</dcterms:created>
  <dcterms:modified xsi:type="dcterms:W3CDTF">2023-06-14T05:58:54Z</dcterms:modified>
</cp:coreProperties>
</file>